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60" r:id="rId2"/>
    <p:sldId id="265" r:id="rId3"/>
    <p:sldId id="266" r:id="rId4"/>
    <p:sldId id="258" r:id="rId5"/>
    <p:sldId id="272" r:id="rId6"/>
    <p:sldId id="280" r:id="rId7"/>
    <p:sldId id="273" r:id="rId8"/>
    <p:sldId id="275" r:id="rId9"/>
    <p:sldId id="269" r:id="rId10"/>
    <p:sldId id="276" r:id="rId11"/>
    <p:sldId id="277" r:id="rId12"/>
    <p:sldId id="271" r:id="rId13"/>
    <p:sldId id="278" r:id="rId14"/>
    <p:sldId id="270" r:id="rId15"/>
    <p:sldId id="279" r:id="rId16"/>
    <p:sldId id="264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41" autoAdjust="0"/>
    <p:restoredTop sz="86433"/>
  </p:normalViewPr>
  <p:slideViewPr>
    <p:cSldViewPr snapToGrid="0">
      <p:cViewPr varScale="1">
        <p:scale>
          <a:sx n="82" d="100"/>
          <a:sy n="82" d="100"/>
        </p:scale>
        <p:origin x="552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2.png>
</file>

<file path=ppt/media/image3.png>
</file>

<file path=ppt/media/image4.png>
</file>

<file path=ppt/media/image5.png>
</file>

<file path=ppt/media/image6.tiff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4C77D-C166-4002-9DC0-8C50E2C130FF}" type="datetimeFigureOut">
              <a:rPr lang="de-CH" smtClean="0"/>
              <a:t>13.06.2019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2FE6A-1462-4D01-8B12-C8BD6C67C82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899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2FE6A-1462-4D01-8B12-C8BD6C67C82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480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3B677-8B7C-4294-ADA5-A271D5325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7230"/>
            <a:ext cx="9144000" cy="2387600"/>
          </a:xfrm>
        </p:spPr>
        <p:txBody>
          <a:bodyPr anchor="b"/>
          <a:lstStyle>
            <a:lvl1pPr algn="ctr">
              <a:defRPr sz="600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315CDE-AC01-4E77-9F1C-7D94E76EB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6970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34066-E02A-E84B-B14D-ED72C2FF1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7B0551-6463-43B7-8636-F202F1CB745A}" type="datetime1">
              <a:rPr lang="de-CH" smtClean="0"/>
              <a:t>13.06.2019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06E97B-9F4D-D54F-88E1-6E6447A5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pro2E -Team 5</a:t>
            </a:r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0C0F188-EFE7-3346-8E03-1D1F0A74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172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CACB7-B297-4A20-A7B6-26C073AD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07977C-3CA0-446E-BB70-AF802AF83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C99BB9-5C6D-4D10-AC3C-BFEACAB4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974E1A-04DA-45E5-BFD8-CDD1ACD0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DDC5EF-5AAD-4EFA-89F6-E50B3C07121C}" type="datetime1">
              <a:rPr lang="de-CH" smtClean="0"/>
              <a:t>13.06.2019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725571-B632-44AD-BC52-291B2FBF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BEED0-C9D8-4D5E-B875-5CCAEC804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96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097C4-6241-4554-917B-84AD4EF1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75377-8758-4B4E-ADAC-704D0F7BE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AD87E8-386A-4AD0-A544-F3162BC8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29D597-7FA0-4F53-B4EE-0E9908B8F5DE}" type="datetime1">
              <a:rPr lang="de-CH" smtClean="0"/>
              <a:t>13.06.2019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AE7900-EFEE-473A-8BCF-2F4316FF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425B5A-8649-4D80-98E5-5B0E7DE5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622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B6A88C-CF52-435D-B932-7A9D2C0446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7CB10C-4C68-4628-A80B-A08552BEE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82D60F-C00D-4876-A28A-851F02A3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0AEEB1-600E-4028-8136-3C0937EF342C}" type="datetime1">
              <a:rPr lang="de-CH" smtClean="0"/>
              <a:t>13.06.2019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B369CA-8F47-4249-832C-62BBD575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617E63-F917-48AC-A293-FCCD8731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268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F14CA5-3CFF-4671-BFCF-4C79B4092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FDCE1-3671-4842-AF97-CED1C45C4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2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DBD9E-27EB-4348-8551-49334DF4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24E48E0A-D9A6-4418-8D28-F2F057276236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DF9935-6658-4E34-9F42-86357442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33C7D2-ED30-4E3C-B726-827363C1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038332A-3F1F-41FE-9C06-1F25A7322B9B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7197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121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_Luc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05B0256F-CECE-7441-BE54-6630EB3CA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2AFB5DC4-9093-4E1D-A585-DE7AC149502C}" type="datetime1">
              <a:rPr lang="de-CH" smtClean="0"/>
              <a:t>13.06.2019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0300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F843C-58E7-4B15-9F07-5784C4E0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9F67D2-83BF-49D9-9904-958996AA0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FF9AE9-FA52-457B-BBE3-6638A1179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32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FDF78A-4C06-4761-A140-320D2D7B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7B7292-ABE9-4EB7-B47D-AFEEB171EB2C}" type="datetime1">
              <a:rPr lang="de-CH" smtClean="0"/>
              <a:t>13.06.2019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06F0C9-2867-4A20-B2A8-F6F2A857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5B1BEC-8DF5-45D2-93AE-64835562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3863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9EC9B-3302-468D-8A46-4D123624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2FACD8-BB17-4CE5-96BD-75E0BADE0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5CD33A-7FDF-4BC4-BFD2-0B7A1151F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D83CF89-D766-4592-81B5-D968A2833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D75B4F-B39D-4032-8320-F3744CBD3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B2D5CB-76AC-491A-906C-AB09852F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98D30-43CA-4141-8BCA-98A3062CE765}" type="datetime1">
              <a:rPr lang="de-CH" smtClean="0"/>
              <a:t>13.06.2019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3B0DFD4-7713-4208-B160-A6DFA7919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A86E9B-BEE2-47E9-B9BA-FBF05618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4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BF89F-6016-4BA0-AA0D-9EC124A5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C266830-819E-4E18-9EAE-7ED282916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C9F7F5-EC62-4D78-BE17-18FF6528F416}" type="datetime1">
              <a:rPr lang="de-CH" smtClean="0"/>
              <a:t>13.06.2019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3D64AA-9A3B-4A4B-B2FB-CC42375D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811DE0-9A59-47C3-860F-CAEA412E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89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9138EFF-F9DB-4162-A23F-01B0C8EC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9ECED-0BE1-4FD8-B9C2-D5DF80EFD6AF}" type="datetime1">
              <a:rPr lang="de-CH" smtClean="0"/>
              <a:t>13.06.2019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60B568-BDFA-4593-AE61-76E6744EE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AE1549-F9E7-4BB2-9BD3-452C2323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12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63520-A875-4864-8A64-909BBAB5C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66BE26-3BAB-47F1-B196-BCBE76B3F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64577B-02BC-48F4-8DC5-71B1B0945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2499D0-5AB9-4920-BD9C-079F21BF8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E175DD-3AEF-49D3-ACCF-CDE04665B732}" type="datetime1">
              <a:rPr lang="de-CH" smtClean="0"/>
              <a:t>13.06.2019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5C8EAB-B74D-4BB9-BF28-6284DB93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0CB5F2-D8A9-4022-B6B2-42AB9CAB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107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B15606F-DBB4-4266-BE3C-87E5DB60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0CE91-4E5D-4793-B982-2FAF05BF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454729-8CC8-47C8-8415-9B0DCE00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752BA8-F75D-4CCD-BF24-9222D221A989}" type="datetime1">
              <a:rPr lang="de-CH" smtClean="0"/>
              <a:t>13.06.2019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AC4FC-1B60-4BDC-8325-1B01BAD01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64E3C2-5E07-41FE-BA8F-F7709004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5396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j9/96t8wkcs5tlg5h5d9rqkwx340000gn/T/com.microsoft.Word/WebArchiveCopyPasteTempFiles/Java_Matlab_CM.jp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53A2DE3-CE2C-DD4F-998F-49DBB9AA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38" y="138461"/>
            <a:ext cx="10529724" cy="65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2890626-6562-4623-B2A0-2DCBD0C14E0F}" type="datetime1">
              <a:rPr lang="de-CH" smtClean="0"/>
              <a:t>13.06.2019</a:t>
            </a:fld>
            <a:endParaRPr lang="de-CH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0A84565-085A-0B4C-B1FC-74C3D8C4CD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" r="7751"/>
          <a:stretch/>
        </p:blipFill>
        <p:spPr bwMode="auto">
          <a:xfrm>
            <a:off x="1056000" y="659966"/>
            <a:ext cx="10080000" cy="55380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1AD03931-6E01-49A6-A961-C1F7C90AB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8AE6245B-899A-4626-9FD7-0277BB872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02743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EF0F52A4-4716-4F8B-837F-31CA952E2228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5FE6FA9-B793-5942-85DC-F788B29D3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1816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049" name="Grafik 16" descr="/var/folders/j9/96t8wkcs5tlg5h5d9rqkwx340000gn/T/com.microsoft.Word/WebArchiveCopyPasteTempFiles/Java_Matlab_CM.jpg">
            <a:extLst>
              <a:ext uri="{FF2B5EF4-FFF2-40B4-BE49-F238E27FC236}">
                <a16:creationId xmlns:a16="http://schemas.microsoft.com/office/drawing/2014/main" id="{0A12B1A1-538A-BA4D-A4C8-C97D2931F4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" t="1756" r="8095" b="937"/>
          <a:stretch>
            <a:fillRect/>
          </a:stretch>
        </p:blipFill>
        <p:spPr bwMode="auto">
          <a:xfrm>
            <a:off x="1056000" y="679176"/>
            <a:ext cx="10080000" cy="549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919FE86-ADEF-4CF2-B032-C0DF41BB0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54CE136E-1C82-401E-8F0D-BEFC74B6A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44755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Projektmanagement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F0C0659-AD22-42C8-A7CE-591E21CDFA57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0FBADFB-11BF-42C2-B633-D1917AE2F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B3BCFD4-52E7-421F-A705-8DEAF783D1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6936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7719221-258E-497D-8DEA-B227AA2B4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13" y="643467"/>
            <a:ext cx="10364773" cy="557106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57216883-F015-4F6B-85C8-DF2985E65E3D}" type="datetime1">
              <a:rPr lang="de-CH" smtClean="0"/>
              <a:t>13.06.2019</a:t>
            </a:fld>
            <a:endParaRPr lang="en-US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5235C93-A88B-4125-9760-7DEA197568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ED0FD752-85AB-4325-97A0-F62CC2CDB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89076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7E906EE-3095-40C4-9589-29BC02766DC8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F1E0D02-4691-479B-A0A8-61131FD2B5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5492CA-B07F-46A5-A1C2-6792D39D5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51483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E619-720C-DF4A-ADC1-089A3C9B2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9B7077-65CE-014D-975F-825E06D8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Safe / Load</a:t>
            </a:r>
          </a:p>
          <a:p>
            <a:r>
              <a:rPr lang="de-CH" dirty="0"/>
              <a:t>CISPR</a:t>
            </a:r>
          </a:p>
          <a:p>
            <a:r>
              <a:rPr lang="de-CH" dirty="0" err="1"/>
              <a:t>Sweep</a:t>
            </a:r>
            <a:r>
              <a:rPr lang="de-CH" dirty="0"/>
              <a:t> Mode</a:t>
            </a:r>
          </a:p>
          <a:p>
            <a:r>
              <a:rPr lang="de-CH" dirty="0"/>
              <a:t>Linear / </a:t>
            </a:r>
            <a:r>
              <a:rPr lang="de-CH" dirty="0" err="1"/>
              <a:t>Logartihmic</a:t>
            </a:r>
            <a:r>
              <a:rPr lang="de-CH" dirty="0"/>
              <a:t> Mode</a:t>
            </a:r>
          </a:p>
          <a:p>
            <a:r>
              <a:rPr lang="de-CH" dirty="0" err="1"/>
              <a:t>About</a:t>
            </a:r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6371E2-0AFF-304C-99A6-3CE7E969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82530E-C822-4E92-9A62-C0243076ADE8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A85CC8-4CB5-9942-B64E-5DA83CE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6DD810-4FCA-F542-985D-8FB8F709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2560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B7E09-D7E1-7D4C-A0A2-4F5E2C6F56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902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CH" sz="8800" dirty="0"/>
              <a:t>Fragen</a:t>
            </a:r>
          </a:p>
        </p:txBody>
      </p:sp>
    </p:spTree>
    <p:extLst>
      <p:ext uri="{BB962C8B-B14F-4D97-AF65-F5344CB8AC3E}">
        <p14:creationId xmlns:p14="http://schemas.microsoft.com/office/powerpoint/2010/main" val="22104813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4973857-E687-BF46-B43B-37E5B66D7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16622" y="1123527"/>
            <a:ext cx="455875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6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0F68D1E-58C8-094D-8995-9FFF940DD734}"/>
              </a:ext>
            </a:extLst>
          </p:cNvPr>
          <p:cNvGrpSpPr/>
          <p:nvPr/>
        </p:nvGrpSpPr>
        <p:grpSpPr>
          <a:xfrm>
            <a:off x="609600" y="142637"/>
            <a:ext cx="10707757" cy="6311172"/>
            <a:chOff x="609600" y="142637"/>
            <a:chExt cx="10707757" cy="6311172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A019F3D5-3FFE-C849-958A-E1573A4BBF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893"/>
            <a:stretch/>
          </p:blipFill>
          <p:spPr>
            <a:xfrm>
              <a:off x="609600" y="155889"/>
              <a:ext cx="10707757" cy="6297920"/>
            </a:xfrm>
            <a:prstGeom prst="rect">
              <a:avLst/>
            </a:prstGeom>
          </p:spPr>
        </p:pic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391FA9E4-3400-9444-A72F-E66B1746C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13757" y="142637"/>
              <a:ext cx="3403600" cy="165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525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F1A48-6529-4D4A-AE45-50028DA71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/>
              <a:t>«DJ» EMI Filter für Netzteil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C3DE7B-2211-4F15-B0A3-E57FEB049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EF9A7D-440B-49B2-85B3-2A37EB30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002505C-9DA9-4FFF-8F93-7454A9BE5A87}" type="datetime1">
              <a:rPr lang="de-CH" smtClean="0"/>
              <a:t>13.06.2019</a:t>
            </a:fld>
            <a:endParaRPr lang="de-CH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15E988D7-1A72-43E2-8B29-8AB252E5EC3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741" y="196536"/>
            <a:ext cx="3605730" cy="825963"/>
          </a:xfrm>
          <a:prstGeom prst="rect">
            <a:avLst/>
          </a:prstGeom>
        </p:spPr>
      </p:pic>
      <p:sp>
        <p:nvSpPr>
          <p:cNvPr id="7" name="Fußzeilenplatzhalter 6">
            <a:extLst>
              <a:ext uri="{FF2B5EF4-FFF2-40B4-BE49-F238E27FC236}">
                <a16:creationId xmlns:a16="http://schemas.microsoft.com/office/drawing/2014/main" id="{27BA1902-3228-478D-989E-3099B53FFE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8" name="Foliennummernplatzhalter 7">
            <a:extLst>
              <a:ext uri="{FF2B5EF4-FFF2-40B4-BE49-F238E27FC236}">
                <a16:creationId xmlns:a16="http://schemas.microsoft.com/office/drawing/2014/main" id="{8FF33877-E06D-438B-B09F-ECC795F26E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978845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3A849C78-C479-4D31-A4C7-4052493578A1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F8C79B-0FEB-452B-91AA-4601A9C87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516DDCD-F8E0-4E23-8B62-469910F015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2158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3D10EB-863D-5748-8FBC-789710F3E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B8FF9-3763-5F43-A36C-C79A56930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Slider</a:t>
            </a:r>
            <a:r>
              <a:rPr lang="de-CH" dirty="0"/>
              <a:t> mit ± 30%</a:t>
            </a:r>
          </a:p>
          <a:p>
            <a:r>
              <a:rPr lang="de-CH" dirty="0" err="1"/>
              <a:t>Einfügungsverluste</a:t>
            </a:r>
            <a:r>
              <a:rPr lang="de-CH" dirty="0"/>
              <a:t> (CM und DM)</a:t>
            </a:r>
          </a:p>
          <a:p>
            <a:r>
              <a:rPr lang="de-CH" dirty="0"/>
              <a:t>Bedienungsfreundlich und </a:t>
            </a:r>
            <a:r>
              <a:rPr lang="de-CH" dirty="0" err="1"/>
              <a:t>selbsterklärend</a:t>
            </a:r>
            <a:r>
              <a:rPr lang="de-CH" dirty="0"/>
              <a:t> 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98B1F2-5191-EF4B-A150-546560E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A2F61D-648D-4F4C-9F1F-A05DCE61478D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AE63D3-33D1-C04B-9ED3-18F4E4943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FE815C-81FA-6048-85E0-734C2152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6049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E6E27B-B307-CD42-BB84-1E77CC40E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Software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08BB1F3-DBBC-2E47-9BEF-7744098C7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EF6E3-FAF1-7146-BA2A-99B5F7C2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C59D2660-1C9D-45C5-95F5-6F211A5E1871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5813677-E727-4C2E-BA2E-72AE8002E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F99E391-8B8C-4EEC-9907-F8FFFD7EFD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006169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6ABC101A-09B3-4E12-83CE-D8696A01FF00}" type="datetime1">
              <a:rPr lang="de-CH" smtClean="0"/>
              <a:t>13.06.2019</a:t>
            </a:fld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514D0E-B2EA-694C-9532-07A5630B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79" y="556415"/>
            <a:ext cx="10168442" cy="5745170"/>
          </a:xfrm>
          <a:prstGeom prst="rect">
            <a:avLst/>
          </a:prstGeom>
        </p:spPr>
      </p:pic>
      <p:sp>
        <p:nvSpPr>
          <p:cNvPr id="2" name="Fußzeilenplatzhalter 1">
            <a:extLst>
              <a:ext uri="{FF2B5EF4-FFF2-40B4-BE49-F238E27FC236}">
                <a16:creationId xmlns:a16="http://schemas.microsoft.com/office/drawing/2014/main" id="{85A42240-2F90-4359-A753-D085F99C6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3" name="Foliennummernplatzhalter 2">
            <a:extLst>
              <a:ext uri="{FF2B5EF4-FFF2-40B4-BE49-F238E27FC236}">
                <a16:creationId xmlns:a16="http://schemas.microsoft.com/office/drawing/2014/main" id="{00AF865E-E52D-4E58-ABA8-69ADE2750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3650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Elektrotechnik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F22303A7-07ED-4267-8891-B3C145D4903E}" type="datetime1">
              <a:rPr lang="de-CH" smtClean="0"/>
              <a:t>13.06.2019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F0D46A-9661-48AD-9CE0-776E36FE0C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-Team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155B7F1-B920-43DB-BC1A-1BE707D10D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03981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121</Words>
  <Application>Microsoft Office PowerPoint</Application>
  <PresentationFormat>Breitbild</PresentationFormat>
  <Paragraphs>55</Paragraphs>
  <Slides>16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«DJ» EMI Filter für Netzteil</vt:lpstr>
      <vt:lpstr>Mussziele</vt:lpstr>
      <vt:lpstr>Mussziele</vt:lpstr>
      <vt:lpstr>Software</vt:lpstr>
      <vt:lpstr>PowerPoint-Präsentation</vt:lpstr>
      <vt:lpstr>Elektrotechnik</vt:lpstr>
      <vt:lpstr>PowerPoint-Präsentation</vt:lpstr>
      <vt:lpstr>PowerPoint-Präsentation</vt:lpstr>
      <vt:lpstr>Projektmanagement</vt:lpstr>
      <vt:lpstr>PowerPoint-Präsentation</vt:lpstr>
      <vt:lpstr>Wunschziele</vt:lpstr>
      <vt:lpstr>Wunschziele</vt:lpstr>
      <vt:lpstr>Fragen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Krummenacher Luca (s)</dc:creator>
  <cp:lastModifiedBy>Marina Taborda</cp:lastModifiedBy>
  <cp:revision>17</cp:revision>
  <dcterms:created xsi:type="dcterms:W3CDTF">2019-06-07T11:19:20Z</dcterms:created>
  <dcterms:modified xsi:type="dcterms:W3CDTF">2019-06-13T04:26:43Z</dcterms:modified>
</cp:coreProperties>
</file>